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80" r:id="rId4"/>
    <p:sldId id="300" r:id="rId5"/>
    <p:sldId id="288" r:id="rId6"/>
    <p:sldId id="279" r:id="rId7"/>
    <p:sldId id="276" r:id="rId8"/>
    <p:sldId id="294" r:id="rId9"/>
    <p:sldId id="285" r:id="rId10"/>
    <p:sldId id="295" r:id="rId11"/>
    <p:sldId id="281" r:id="rId12"/>
    <p:sldId id="290" r:id="rId13"/>
    <p:sldId id="291" r:id="rId14"/>
    <p:sldId id="282" r:id="rId15"/>
    <p:sldId id="292" r:id="rId16"/>
    <p:sldId id="293" r:id="rId17"/>
    <p:sldId id="296" r:id="rId18"/>
    <p:sldId id="298" r:id="rId19"/>
    <p:sldId id="277" r:id="rId20"/>
    <p:sldId id="284" r:id="rId21"/>
    <p:sldId id="297" r:id="rId22"/>
    <p:sldId id="286" r:id="rId23"/>
    <p:sldId id="304" r:id="rId24"/>
    <p:sldId id="287" r:id="rId25"/>
    <p:sldId id="30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4D7B-DF20-4F0C-8440-BFD9660B4413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94E2D-1EFD-428E-9DA1-769201449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laycast.ru/uploads/2016/12/18/20937867.jpg"/>
          <p:cNvPicPr>
            <a:picLocks noChangeAspect="1" noChangeArrowheads="1"/>
          </p:cNvPicPr>
          <p:nvPr/>
        </p:nvPicPr>
        <p:blipFill>
          <a:blip r:embed="rId2" cstate="print"/>
          <a:srcRect b="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2880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МБДОУ </a:t>
            </a:r>
            <a:br>
              <a:rPr lang="ru-RU" sz="2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</a:br>
            <a:r>
              <a:rPr lang="ru-RU" sz="24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Талицкий</a:t>
            </a:r>
            <a:r>
              <a:rPr lang="ru-RU" sz="24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детский сад</a:t>
            </a:r>
            <a:endParaRPr lang="ru-RU" sz="2400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43116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Конкурс летних прогулочных участков, посвященных Году науки и технологий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14404"/>
            <a:ext cx="5286380" cy="321471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Имеется 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стационарное спортивное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оборудование: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тренажеры «Беговая дорожка» и «Челночный бег»</a:t>
            </a:r>
            <a:endParaRPr lang="ru-RU" sz="3200" dirty="0"/>
          </a:p>
        </p:txBody>
      </p:sp>
      <p:pic>
        <p:nvPicPr>
          <p:cNvPr id="5" name="Содержимое 4" descr="частки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1950" y="0"/>
            <a:ext cx="3782050" cy="5042733"/>
          </a:xfrm>
        </p:spPr>
      </p:pic>
      <p:pic>
        <p:nvPicPr>
          <p:cNvPr id="6" name="Содержимое 5" descr="участки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557455"/>
            <a:ext cx="6143636" cy="43005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4429124" cy="4643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Организованы сезонные мини-лаборатории для простых опытов с  водой для исследовательской  деятельности детей. </a:t>
            </a: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Содержимое 4" descr="участки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1718" y="3000372"/>
            <a:ext cx="4672282" cy="3857628"/>
          </a:xfrm>
        </p:spPr>
      </p:pic>
      <p:pic>
        <p:nvPicPr>
          <p:cNvPr id="6" name="Содержимое 5" descr="учстки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538386" cy="385762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704088"/>
            <a:ext cx="4071966" cy="13675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Конструирование из природного материала.</a:t>
            </a:r>
            <a:endParaRPr lang="ru-RU" sz="3600" dirty="0"/>
          </a:p>
        </p:txBody>
      </p:sp>
      <p:pic>
        <p:nvPicPr>
          <p:cNvPr id="5" name="Содержимое 4" descr="участки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25076" y="3286124"/>
            <a:ext cx="5318924" cy="3571876"/>
          </a:xfrm>
        </p:spPr>
      </p:pic>
      <p:pic>
        <p:nvPicPr>
          <p:cNvPr id="6" name="Содержимое 5" descr="участки 3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092486" cy="47148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4500594" cy="214314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Организуются простые опыты в соответствии с возрастом.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5" name="Содержимое 4" descr="участки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835784"/>
            <a:ext cx="5429256" cy="4022216"/>
          </a:xfrm>
        </p:spPr>
      </p:pic>
      <p:pic>
        <p:nvPicPr>
          <p:cNvPr id="6" name="Содержимое 5" descr="участки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1" y="-1"/>
            <a:ext cx="4214810" cy="49441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4000496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Имеются зоны для спокойных игр.</a:t>
            </a:r>
            <a: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/>
          </a:p>
        </p:txBody>
      </p:sp>
      <p:pic>
        <p:nvPicPr>
          <p:cNvPr id="5" name="Содержимое 4" descr="учаски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93868" cy="3214686"/>
          </a:xfrm>
        </p:spPr>
      </p:pic>
      <p:pic>
        <p:nvPicPr>
          <p:cNvPr id="8" name="Содержимое 7" descr="участки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2253197"/>
            <a:ext cx="5072066" cy="460480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857652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Есть теневые участки для отдыха детей.</a:t>
            </a:r>
            <a:endParaRPr lang="ru-RU" sz="3200" dirty="0"/>
          </a:p>
        </p:txBody>
      </p:sp>
      <p:pic>
        <p:nvPicPr>
          <p:cNvPr id="6" name="Содержимое 5" descr="участки 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9190" y="2766121"/>
            <a:ext cx="4214810" cy="4091879"/>
          </a:xfrm>
        </p:spPr>
      </p:pic>
      <p:pic>
        <p:nvPicPr>
          <p:cNvPr id="5" name="Содержимое 5" descr="участки1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5022073" cy="435769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Имеются стационарные постройки для игр профессиональной направленности: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15082"/>
            <a:ext cx="3643306" cy="6429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«Машина»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6143644"/>
            <a:ext cx="4041775" cy="714356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«Корабль»</a:t>
            </a:r>
            <a:endParaRPr lang="ru-RU" dirty="0"/>
          </a:p>
        </p:txBody>
      </p:sp>
      <p:pic>
        <p:nvPicPr>
          <p:cNvPr id="7" name="Содержимое 6" descr="участки 34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3714744" cy="4952992"/>
          </a:xfrm>
        </p:spPr>
      </p:pic>
      <p:pic>
        <p:nvPicPr>
          <p:cNvPr id="10" name="Содержимое 3" descr="участки1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14966" y="1289433"/>
            <a:ext cx="4987999" cy="492564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4500562" cy="543955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Имеется  стационарное  игровое оборудование: качели и качели-балансир.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участки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902705" cy="4000504"/>
          </a:xfrm>
        </p:spPr>
      </p:pic>
      <p:pic>
        <p:nvPicPr>
          <p:cNvPr id="6" name="Содержимое 5" descr="участки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326923"/>
            <a:ext cx="4495800" cy="353107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543296" cy="1439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«Горка» и «Карусель»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участки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2786059"/>
            <a:ext cx="4590697" cy="4071942"/>
          </a:xfrm>
        </p:spPr>
      </p:pic>
      <p:pic>
        <p:nvPicPr>
          <p:cNvPr id="6" name="Содержимое 5" descr="участки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32867" y="0"/>
            <a:ext cx="4911133" cy="364331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4643438" cy="1785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Имеются зоны для  подвижных игр детей.</a:t>
            </a:r>
            <a:endParaRPr lang="ru-RU" sz="3600" dirty="0"/>
          </a:p>
        </p:txBody>
      </p:sp>
      <p:pic>
        <p:nvPicPr>
          <p:cNvPr id="5" name="Содержимое 4" descr="участки 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4290"/>
            <a:ext cx="4637901" cy="4357694"/>
          </a:xfrm>
        </p:spPr>
      </p:pic>
      <p:pic>
        <p:nvPicPr>
          <p:cNvPr id="6" name="Содержимое 5" descr="участки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928802"/>
            <a:ext cx="4500562" cy="42942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playcast.ru/uploads/2016/12/18/20937867.jpg"/>
          <p:cNvPicPr>
            <a:picLocks noChangeAspect="1" noChangeArrowheads="1"/>
          </p:cNvPicPr>
          <p:nvPr/>
        </p:nvPicPr>
        <p:blipFill>
          <a:blip r:embed="rId2" cstate="print"/>
          <a:srcRect b="7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828680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и задачи конкурса</a:t>
            </a:r>
          </a:p>
          <a:p>
            <a:pPr algn="ctr"/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Эффективное использование летнего времени для всестороннего развития детей, укрепление здоровья воспитанников, развития исследовательской и познавательной деятельности у дошкольников, повышение эффективности деятельности между образовательным учреждением, воспитателями и родителями.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071942"/>
            <a:ext cx="3829048" cy="2571768"/>
          </a:xfrm>
        </p:spPr>
        <p:txBody>
          <a:bodyPr>
            <a:normAutofit/>
          </a:bodyPr>
          <a:lstStyle/>
          <a:p>
            <a:pPr lvl="0"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Имеются песочницы, где используется выносной материал для конструирования с песком.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endParaRPr lang="ru-RU" sz="3600" dirty="0"/>
          </a:p>
        </p:txBody>
      </p:sp>
      <p:pic>
        <p:nvPicPr>
          <p:cNvPr id="5" name="Содержимое 4" descr="участки3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57431"/>
            <a:ext cx="4943418" cy="4500570"/>
          </a:xfrm>
        </p:spPr>
      </p:pic>
      <p:pic>
        <p:nvPicPr>
          <p:cNvPr id="6" name="Содержимое 5" descr="27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01" b="101"/>
          <a:stretch>
            <a:fillRect/>
          </a:stretch>
        </p:blipFill>
        <p:spPr>
          <a:xfrm>
            <a:off x="3714767" y="0"/>
            <a:ext cx="5429233" cy="407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04088"/>
            <a:ext cx="4643438" cy="465373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Лесенки для лазания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участки3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301257"/>
            <a:ext cx="4486639" cy="4556743"/>
          </a:xfrm>
        </p:spPr>
      </p:pic>
      <p:pic>
        <p:nvPicPr>
          <p:cNvPr id="6" name="Содержимое 5" descr="участки4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41148" y="0"/>
            <a:ext cx="5202852" cy="38576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3857620" cy="292895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В э</a:t>
            </a:r>
            <a:r>
              <a:rPr lang="ru-RU" sz="3200" b="1" i="1" dirty="0" smtClean="0">
                <a:latin typeface="Monotype Corsiva" pitchFamily="66" charset="0"/>
              </a:rPr>
              <a:t>стетическом оформлении участков активно принимают участие наши воспитатели.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5" name="Содержимое 4" descr="участки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38702" cy="3643314"/>
          </a:xfrm>
        </p:spPr>
      </p:pic>
      <p:pic>
        <p:nvPicPr>
          <p:cNvPr id="6" name="Содержимое 5" descr="участки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38633" y="2927566"/>
            <a:ext cx="5305367" cy="393043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42984"/>
            <a:ext cx="7772400" cy="1536208"/>
          </a:xfrm>
        </p:spPr>
        <p:txBody>
          <a:bodyPr/>
          <a:lstStyle/>
          <a:p>
            <a:pPr algn="ctr"/>
            <a:r>
              <a:rPr lang="ru-RU" sz="3200" dirty="0" smtClean="0"/>
              <a:t>Осуществление принципа </a:t>
            </a:r>
            <a:br>
              <a:rPr lang="ru-RU" sz="3200" dirty="0" smtClean="0"/>
            </a:br>
            <a:r>
              <a:rPr lang="ru-RU" sz="3200" dirty="0" smtClean="0"/>
              <a:t>групповой изоляции участков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796038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Между прогулочными участками 2 младшей и старшей групп находится пустующий участок средней группы  и общение детей данных групп на прогулке  практически невозможно, что соответствуют принципу  групповой изоляции участков ДОУ.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29066"/>
            <a:ext cx="4572000" cy="1928826"/>
          </a:xfrm>
        </p:spPr>
        <p:txBody>
          <a:bodyPr>
            <a:normAutofit/>
          </a:bodyPr>
          <a:lstStyle/>
          <a:p>
            <a:pPr algn="ctr"/>
            <a:endParaRPr lang="ru-RU" sz="3200" b="1" i="1" dirty="0"/>
          </a:p>
        </p:txBody>
      </p:sp>
      <p:pic>
        <p:nvPicPr>
          <p:cNvPr id="5" name="Содержимое 4" descr="участки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5252929" cy="40719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928802"/>
            <a:ext cx="3929058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Прогулочный участок первой младшей группы отделён  от других низким декоративным заборчиком, что обеспечивает  изоляцию детей  во время прогулки.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Привлечение родителей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8436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песочницы всех возрастных групп  силами родителей был завезён свежий песок</a:t>
            </a:r>
            <a:r>
              <a:rPr lang="ru-RU" dirty="0" smtClean="0">
                <a:cs typeface="Mongolian Baiti" pitchFamily="66" charset="0"/>
              </a:rPr>
              <a:t> .</a:t>
            </a:r>
            <a:endParaRPr lang="ru-RU" dirty="0">
              <a:cs typeface="Mongolian Baiti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4429156" cy="61539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территории нашего детского сада имеются цветники и клумбы для наблюдений за живой и неживой природой. </a:t>
            </a:r>
            <a: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2800" dirty="0"/>
          </a:p>
        </p:txBody>
      </p:sp>
      <p:pic>
        <p:nvPicPr>
          <p:cNvPr id="5" name="Содержимое 4" descr="участки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5205929" cy="4560610"/>
          </a:xfrm>
        </p:spPr>
      </p:pic>
      <p:pic>
        <p:nvPicPr>
          <p:cNvPr id="6" name="Содержимое 5" descr="участки1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468114"/>
            <a:ext cx="4572000" cy="338988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229600" cy="200026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Monotype Corsiva" pitchFamily="66" charset="0"/>
              </a:rPr>
              <a:t>Цветники и клумбы способствуют улучшению эстетического и экологического состояния территории ДОУ, созданию эмоционально – благоприятного настроя среди сотрудников, воспитанников и родителей.</a:t>
            </a:r>
            <a:endParaRPr lang="ru-RU" sz="2400" dirty="0"/>
          </a:p>
        </p:txBody>
      </p:sp>
      <p:pic>
        <p:nvPicPr>
          <p:cNvPr id="4" name="Содержимое 4" descr="участки16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5" y="0"/>
            <a:ext cx="6937147" cy="514351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3929058" cy="63579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Так же  на территории  нашего ДОУ растут разнообразные деревья и кустарники: ели, берёзки, ивы, яблони, дубок, сирень, черёмуха, рябина.</a:t>
            </a:r>
            <a:endParaRPr lang="ru-RU" sz="2800" dirty="0"/>
          </a:p>
        </p:txBody>
      </p:sp>
      <p:pic>
        <p:nvPicPr>
          <p:cNvPr id="5" name="Содержимое 4" descr="участки2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890196" cy="3857628"/>
          </a:xfrm>
        </p:spPr>
      </p:pic>
      <p:pic>
        <p:nvPicPr>
          <p:cNvPr id="6" name="Содержимое 5" descr="участки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58" y="2338384"/>
            <a:ext cx="5214942" cy="451961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9000"/>
            <a:ext cx="4286248" cy="3429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Полив цветника  - любимое занятие старших дошкольников. Имеется инвентарь для труда: лейки,  вёдра, шланг с распылителем воды.</a:t>
            </a:r>
            <a:endParaRPr lang="ru-RU" sz="2800" dirty="0"/>
          </a:p>
        </p:txBody>
      </p:sp>
      <p:pic>
        <p:nvPicPr>
          <p:cNvPr id="5" name="Содержимое 4" descr="участки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99948" cy="4000504"/>
          </a:xfrm>
        </p:spPr>
      </p:pic>
      <p:pic>
        <p:nvPicPr>
          <p:cNvPr id="6" name="Содержимое 5" descr="участки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39573" y="3293846"/>
            <a:ext cx="4804427" cy="35641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4000496" cy="221457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 прогулках используется выносной материал для сюжетно-ролевых игр 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участки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3337" y="0"/>
            <a:ext cx="5180663" cy="3714752"/>
          </a:xfrm>
        </p:spPr>
      </p:pic>
      <p:sp>
        <p:nvSpPr>
          <p:cNvPr id="7" name="Прямоугольник 6"/>
          <p:cNvSpPr/>
          <p:nvPr/>
        </p:nvSpPr>
        <p:spPr>
          <a:xfrm>
            <a:off x="4643438" y="3844498"/>
            <a:ext cx="450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«Магазин»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00694" y="3643314"/>
            <a:ext cx="3643306" cy="32146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«Семья» 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</a:t>
            </a:r>
          </a:p>
          <a:p>
            <a:pPr>
              <a:buNone/>
            </a:pP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Содержимое 4" descr="участки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14621"/>
            <a:ext cx="5592805" cy="4143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04088"/>
            <a:ext cx="4429124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Имеется  выносное  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игровое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оборудование: сачки и палатки.</a:t>
            </a:r>
            <a:endParaRPr lang="ru-RU" sz="3600" dirty="0"/>
          </a:p>
        </p:txBody>
      </p:sp>
      <p:pic>
        <p:nvPicPr>
          <p:cNvPr id="5" name="Содержимое 4" descr="участки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18539" cy="3500438"/>
          </a:xfrm>
        </p:spPr>
      </p:pic>
      <p:pic>
        <p:nvPicPr>
          <p:cNvPr id="6" name="Содержимое 5" descr="участки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428992" y="2620636"/>
            <a:ext cx="5715008" cy="42373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686172" cy="593962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Имеется  выносное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спортивное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оборудование: батут, мячи, обручи, скакалки,</a:t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кегли.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участки1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03520" cy="3929066"/>
          </a:xfrm>
        </p:spPr>
      </p:pic>
      <p:pic>
        <p:nvPicPr>
          <p:cNvPr id="6" name="Содержимое 5" descr="участки 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1143003"/>
            <a:ext cx="4286248" cy="571499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1002</TotalTime>
  <Words>333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МБДОУ  Талицкий детский сад</vt:lpstr>
      <vt:lpstr>Слайд 2</vt:lpstr>
      <vt:lpstr>На территории нашего детского сада имеются цветники и клумбы для наблюдений за живой и неживой природой.  </vt:lpstr>
      <vt:lpstr>Цветники и клумбы способствуют улучшению эстетического и экологического состояния территории ДОУ, созданию эмоционально – благоприятного настроя среди сотрудников, воспитанников и родителей.</vt:lpstr>
      <vt:lpstr>Так же  на территории  нашего ДОУ растут разнообразные деревья и кустарники: ели, берёзки, ивы, яблони, дубок, сирень, черёмуха, рябина.</vt:lpstr>
      <vt:lpstr>Полив цветника  - любимое занятие старших дошкольников. Имеется инвентарь для труда: лейки,  вёдра, шланг с распылителем воды.</vt:lpstr>
      <vt:lpstr>На прогулках используется выносной материал для сюжетно-ролевых игр </vt:lpstr>
      <vt:lpstr>Имеется  выносное  игровое оборудование: сачки и палатки.</vt:lpstr>
      <vt:lpstr>Имеется  выносное спортивное оборудование: батут, мячи, обручи, скакалки, кегли.</vt:lpstr>
      <vt:lpstr>Имеется  стационарное спортивное оборудование: тренажеры «Беговая дорожка» и «Челночный бег»</vt:lpstr>
      <vt:lpstr>  Организованы сезонные мини-лаборатории для простых опытов с  водой для исследовательской  деятельности детей.  </vt:lpstr>
      <vt:lpstr>Конструирование из природного материала.</vt:lpstr>
      <vt:lpstr>Организуются простые опыты в соответствии с возрастом.</vt:lpstr>
      <vt:lpstr>  Имеются зоны для спокойных игр. </vt:lpstr>
      <vt:lpstr> Есть теневые участки для отдыха детей.</vt:lpstr>
      <vt:lpstr>Имеются стационарные постройки для игр профессиональной направленности:</vt:lpstr>
      <vt:lpstr>Имеется  стационарное  игровое оборудование: качели и качели-балансир.</vt:lpstr>
      <vt:lpstr>«Горка» и «Карусель»</vt:lpstr>
      <vt:lpstr>Имеются зоны для  подвижных игр детей.</vt:lpstr>
      <vt:lpstr>Имеются песочницы, где используется выносной материал для конструирования с песком. </vt:lpstr>
      <vt:lpstr>Лесенки для лазания</vt:lpstr>
      <vt:lpstr>В эстетическом оформлении участков активно принимают участие наши воспитатели.</vt:lpstr>
      <vt:lpstr>Осуществление принципа  групповой изоляции участков</vt:lpstr>
      <vt:lpstr>Слайд 24</vt:lpstr>
      <vt:lpstr>Привлечение родителей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 ТАЛИЦКИЙ ДЕТСКИЙ САД </dc:title>
  <dc:creator>Василий Иванович</dc:creator>
  <cp:lastModifiedBy>HP</cp:lastModifiedBy>
  <cp:revision>96</cp:revision>
  <dcterms:created xsi:type="dcterms:W3CDTF">2017-04-07T07:42:53Z</dcterms:created>
  <dcterms:modified xsi:type="dcterms:W3CDTF">2021-08-18T10:31:11Z</dcterms:modified>
</cp:coreProperties>
</file>